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5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7" d="100"/>
          <a:sy n="47" d="100"/>
        </p:scale>
        <p:origin x="9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7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88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1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8DE2B-B1BC-4B62-B723-BF98D7DE850C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2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7219B-4CC4-4841-9F57-B5FE488F549B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78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A6187-877A-4F31-9D48-AA9CC2B16512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92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2EC05-885E-4829-8107-4B7F3D8EB6D6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87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419D-17DE-4526-8CCF-5EFCD06178AE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3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B28C-F6C4-40C5-A7DE-E7DB1590E68E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69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CEC4A-A33A-49BC-AAA6-EEDDEB70DB61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9193E-4BB9-446A-B3DE-2272FD6616AF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2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6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F183-F979-4D30-BEE3-60B4F3599087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285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C6C0-2782-4DB9-B480-20D82C25CB8D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85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6315-1C22-41CF-9519-F21CD9A2F255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58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r>
              <a:rPr lang="en-US" dirty="0" smtClean="0"/>
              <a:t>Click icon to add clip 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F563508-49A5-431C-B05B-3063B86E4C61}" type="slidenum">
              <a:rPr lang="en-US">
                <a:solidFill>
                  <a:srgbClr val="000000"/>
                </a:solidFill>
              </a:rPr>
              <a:pPr/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9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6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9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0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8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0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EB9AF7-77EB-4616-8252-0C03BCE1DBF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8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03712" y="2564904"/>
            <a:ext cx="54006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Ética Personal 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Trejo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 descr="C:\Users\user\AppData\Local\Microsoft\Windows\INetCacheContent.Word\Etica personal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39" y="0"/>
            <a:ext cx="1233424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3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2_Tema de Office</vt:lpstr>
      <vt:lpstr>10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Docente</cp:lastModifiedBy>
  <cp:revision>4</cp:revision>
  <dcterms:created xsi:type="dcterms:W3CDTF">2016-02-12T20:22:31Z</dcterms:created>
  <dcterms:modified xsi:type="dcterms:W3CDTF">2016-09-06T20:14:32Z</dcterms:modified>
</cp:coreProperties>
</file>